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7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7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7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3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9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8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9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6225"/>
            <a:ext cx="8429625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3DF2-A77C-43F8-A17A-8BDC07C0D116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23-03-2015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FECC-937C-4854-A914-B491CEE15998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8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39552" y="1628774"/>
            <a:ext cx="1512515" cy="302436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78385" y="1628772"/>
            <a:ext cx="1512515" cy="13684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08487" y="1628773"/>
            <a:ext cx="1512515" cy="3024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79182" y="1628772"/>
            <a:ext cx="1512515" cy="1368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defTabSz="914400"/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92950" y="1628771"/>
            <a:ext cx="1670050" cy="3024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anose="020B0604020202020204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78385" y="3716338"/>
            <a:ext cx="1512515" cy="9366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79182" y="3716511"/>
            <a:ext cx="1512515" cy="936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defTabSz="914400"/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552" y="5084762"/>
            <a:ext cx="3960440" cy="865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5025" y="5084762"/>
            <a:ext cx="3960440" cy="865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 smtClean="0">
              <a:solidFill>
                <a:prstClr val="black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4797152"/>
            <a:ext cx="561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623" y="4797152"/>
            <a:ext cx="50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58813" y="260344"/>
            <a:ext cx="4329087" cy="576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algn="ctr" defTabSz="914400"/>
            <a:r>
              <a:rPr lang="da-DK" sz="1600" b="1" dirty="0">
                <a:solidFill>
                  <a:prstClr val="black"/>
                </a:solidFill>
              </a:rPr>
              <a:t>Dr. Hood’s BUS 450 Capstone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4" y="319658"/>
            <a:ext cx="447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8813" y="199222"/>
            <a:ext cx="82388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Blank Business Model Canvas </a:t>
            </a:r>
            <a:endParaRPr lang="en-US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01079" y="5082675"/>
            <a:ext cx="1530903" cy="865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8385" y="5084762"/>
            <a:ext cx="1796715" cy="865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171450" indent="-171450" defTabSz="914400">
              <a:buFont typeface="Arial" pitchFamily="34" charset="0"/>
              <a:buChar char="•"/>
            </a:pPr>
            <a:endParaRPr lang="da-DK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C Hood</dc:creator>
  <cp:lastModifiedBy>Anthony C Hood</cp:lastModifiedBy>
  <cp:revision>23</cp:revision>
  <dcterms:created xsi:type="dcterms:W3CDTF">2014-03-15T00:43:03Z</dcterms:created>
  <dcterms:modified xsi:type="dcterms:W3CDTF">2015-03-23T19:32:02Z</dcterms:modified>
</cp:coreProperties>
</file>